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2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9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6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C5BF-3C89-402B-8CDD-B08E175CAEE5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5D0E-66E7-4872-A83B-A39AC2E1C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events for 2015 IOTA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Sep 4, (409) Aspasia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Star: TYC 1846-2126-1 (mag 10.9)</a:t>
            </a:r>
          </a:p>
          <a:p>
            <a:r>
              <a:rPr lang="en-US" dirty="0" smtClean="0"/>
              <a:t>Uncertainty is 0.27 </a:t>
            </a:r>
            <a:r>
              <a:rPr lang="en-US" dirty="0" err="1" smtClean="0"/>
              <a:t>pathwidths</a:t>
            </a:r>
            <a:endParaRPr lang="en-US" dirty="0" smtClean="0"/>
          </a:p>
          <a:p>
            <a:r>
              <a:rPr lang="en-US" dirty="0" smtClean="0"/>
              <a:t>Path: From Minnesota to the Bay area of California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9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Oct 17, (215) </a:t>
            </a:r>
            <a:r>
              <a:rPr lang="en-US" dirty="0" err="1" smtClean="0"/>
              <a:t>Oenone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Star: HIP 1783 (mag 9.0)</a:t>
            </a:r>
          </a:p>
          <a:p>
            <a:r>
              <a:rPr lang="en-US" dirty="0" smtClean="0"/>
              <a:t>Uncertainty: 0.69 </a:t>
            </a:r>
            <a:r>
              <a:rPr lang="en-US" dirty="0" err="1" smtClean="0"/>
              <a:t>pathwidth</a:t>
            </a:r>
            <a:endParaRPr lang="en-US" dirty="0" smtClean="0"/>
          </a:p>
          <a:p>
            <a:r>
              <a:rPr lang="en-US" dirty="0" smtClean="0"/>
              <a:t>Path: New York, Las Vegas, Southern California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6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Oct 30, (415) </a:t>
            </a:r>
            <a:r>
              <a:rPr lang="en-US" dirty="0" err="1" smtClean="0"/>
              <a:t>Palatia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Star: HIP 100951 (mag 8.2)</a:t>
            </a:r>
          </a:p>
          <a:p>
            <a:r>
              <a:rPr lang="en-US" dirty="0" smtClean="0"/>
              <a:t>Uncertainty: 0.47 </a:t>
            </a:r>
            <a:r>
              <a:rPr lang="en-US" dirty="0" err="1" smtClean="0"/>
              <a:t>pathwidths</a:t>
            </a:r>
            <a:endParaRPr lang="en-US" dirty="0" smtClean="0"/>
          </a:p>
          <a:p>
            <a:r>
              <a:rPr lang="en-US" dirty="0" smtClean="0"/>
              <a:t>Path: South Dakota, Las Vegas,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Possible events for 2015 IOTA Meeting</vt:lpstr>
      <vt:lpstr>2015 Sep 4, (409) Aspasia</vt:lpstr>
      <vt:lpstr>2015 Oct 17, (215) Oenone</vt:lpstr>
      <vt:lpstr>2015 Oct 30, (415) Palatia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events for 2015 IOTA Meeting</dc:title>
  <dc:creator>Steve Preston</dc:creator>
  <cp:lastModifiedBy>Steve Preston</cp:lastModifiedBy>
  <cp:revision>2</cp:revision>
  <dcterms:created xsi:type="dcterms:W3CDTF">2014-07-12T12:25:43Z</dcterms:created>
  <dcterms:modified xsi:type="dcterms:W3CDTF">2014-07-12T12:26:39Z</dcterms:modified>
</cp:coreProperties>
</file>